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6"/>
  </p:notesMasterIdLst>
  <p:sldIdLst>
    <p:sldId id="293" r:id="rId3"/>
    <p:sldId id="294" r:id="rId4"/>
    <p:sldId id="313" r:id="rId5"/>
    <p:sldId id="317" r:id="rId6"/>
    <p:sldId id="318" r:id="rId7"/>
    <p:sldId id="319" r:id="rId8"/>
    <p:sldId id="314" r:id="rId9"/>
    <p:sldId id="320" r:id="rId10"/>
    <p:sldId id="321" r:id="rId11"/>
    <p:sldId id="322" r:id="rId12"/>
    <p:sldId id="323" r:id="rId13"/>
    <p:sldId id="287" r:id="rId14"/>
    <p:sldId id="295" r:id="rId15"/>
    <p:sldId id="302" r:id="rId16"/>
    <p:sldId id="303" r:id="rId17"/>
    <p:sldId id="296" r:id="rId18"/>
    <p:sldId id="308" r:id="rId19"/>
    <p:sldId id="301" r:id="rId20"/>
    <p:sldId id="309" r:id="rId21"/>
    <p:sldId id="298" r:id="rId22"/>
    <p:sldId id="289" r:id="rId23"/>
    <p:sldId id="288" r:id="rId24"/>
    <p:sldId id="324" r:id="rId2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с" initials="р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8046" autoAdjust="0"/>
  </p:normalViewPr>
  <p:slideViewPr>
    <p:cSldViewPr>
      <p:cViewPr>
        <p:scale>
          <a:sx n="100" d="100"/>
          <a:sy n="100" d="100"/>
        </p:scale>
        <p:origin x="-270" y="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B4EF1EE-684C-482F-998D-F9E83390D8F2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9E1ECA3-20AA-4D9D-85D3-52CBBF79BE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40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1ECA3-20AA-4D9D-85D3-52CBBF79BE9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DF22E-ACCC-4332-A361-1A4380E677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2A48-893A-43C4-9E30-34555D0723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78AA-1D65-4725-BCC4-DA14A2A70B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E88C-9488-4682-8226-06E1AEFB12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5BF4-2D06-4273-A0C2-30E0531847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08CD-FB65-4468-827C-AC5F2FE1D2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DF22E-ACCC-4332-A361-1A4380E677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2A48-893A-43C4-9E30-34555D0723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633CB-2AC5-4DD6-9A3E-FDAB24B2BD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8E8F-D5DC-44B0-A37F-7D0F371083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D9720-F1B7-49A3-9000-0BEE90E0F0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8F33-B93B-43EA-8157-AF14D23870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73879-EB07-443D-8977-6D8E4B464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6166-40AA-4A93-B83E-2D028E596A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4377-5BAE-4AAB-89F9-290AEB1F6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5CFF-6753-42F9-B86E-F91A05A048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EB85-9622-4B7D-AE1B-3726E4BA7F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234A-AA7B-4667-A6F5-4174B6AA6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359C-2574-46CD-A4F1-7ADE781667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EDB4D-76AF-4A85-9D3D-65FC67150B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C71B-A0AC-400D-9A1D-375A6E22D0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0054-E942-4CE1-B06E-F7EDBD76A9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633CB-2AC5-4DD6-9A3E-FDAB24B2BD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8E8F-D5DC-44B0-A37F-7D0F371083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E3249-588F-4F59-A100-87AE6783BE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79FF-0AD7-4313-AAD6-DDA31F1E89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78AA-1D65-4725-BCC4-DA14A2A70B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E88C-9488-4682-8226-06E1AEFB12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5BF4-2D06-4273-A0C2-30E0531847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08CD-FB65-4468-827C-AC5F2FE1D2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D9720-F1B7-49A3-9000-0BEE90E0F0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8F33-B93B-43EA-8157-AF14D23870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73879-EB07-443D-8977-6D8E4B464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6166-40AA-4A93-B83E-2D028E596A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4377-5BAE-4AAB-89F9-290AEB1F6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5CFF-6753-42F9-B86E-F91A05A048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EB85-9622-4B7D-AE1B-3726E4BA7F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234A-AA7B-4667-A6F5-4174B6AA6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359C-2574-46CD-A4F1-7ADE781667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EDB4D-76AF-4A85-9D3D-65FC67150B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C71B-A0AC-400D-9A1D-375A6E22D0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0054-E942-4CE1-B06E-F7EDBD76A9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E3249-588F-4F59-A100-87AE6783BE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79FF-0AD7-4313-AAD6-DDA31F1E89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67D5E-5761-486E-AC17-D4A9B90669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48BEA9-6DA9-4A8F-AEA9-9A193AC3B1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67D5E-5761-486E-AC17-D4A9B90669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48BEA9-6DA9-4A8F-AEA9-9A193AC3B1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ochemu4ka.ru/" TargetMode="External"/><Relationship Id="rId2" Type="http://schemas.openxmlformats.org/officeDocument/2006/relationships/hyperlink" Target="http://www.zonar.info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oznayka.ru/" TargetMode="External"/><Relationship Id="rId5" Type="http://schemas.openxmlformats.org/officeDocument/2006/relationships/hyperlink" Target="https://eor-np.ru/taxonomy/term/548" TargetMode="External"/><Relationship Id="rId4" Type="http://schemas.openxmlformats.org/officeDocument/2006/relationships/hyperlink" Target="https://solnet.ee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80155" y="1038860"/>
            <a:ext cx="5184775" cy="47415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ИНТЕРНЕТ-ПОРТФОЛИО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МУНИЦИПАЛЬНОГО КОНКУРСА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«ВОСПИТАТЕЛЬ ГОДА 2025»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Баярова Ирина Базаровна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67544" y="116840"/>
            <a:ext cx="8319297" cy="359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МАДОУ «</a:t>
            </a:r>
            <a:r>
              <a:rPr lang="ru-RU" altLang="en-US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Ушарбайский</a:t>
            </a:r>
            <a:r>
              <a:rPr lang="ru-RU" altLang="en-US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детский сад </a:t>
            </a:r>
            <a:r>
              <a:rPr lang="ru-RU" altLang="en-US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Ургы</a:t>
            </a:r>
            <a:r>
              <a:rPr lang="ru-RU" altLang="en-US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</p:txBody>
      </p:sp>
      <p:pic>
        <p:nvPicPr>
          <p:cNvPr id="5" name="Изображение 4" descr="-5253721447099130931_121"/>
          <p:cNvPicPr>
            <a:picLocks noChangeAspect="1"/>
          </p:cNvPicPr>
          <p:nvPr/>
        </p:nvPicPr>
        <p:blipFill>
          <a:blip r:embed="rId2"/>
          <a:srcRect l="66938"/>
          <a:stretch>
            <a:fillRect/>
          </a:stretch>
        </p:blipFill>
        <p:spPr>
          <a:xfrm>
            <a:off x="323215" y="762000"/>
            <a:ext cx="2611120" cy="52946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2573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педагогической деятельности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59"/>
            <a:ext cx="8229600" cy="4840305"/>
          </a:xfrm>
        </p:spPr>
        <p:txBody>
          <a:bodyPr/>
          <a:lstStyle/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- 2022г - 4 место в районном конкурсе «</a:t>
            </a:r>
            <a:r>
              <a:rPr lang="ru-RU" sz="1600" dirty="0" err="1" smtClean="0"/>
              <a:t>Я-исследователь</a:t>
            </a:r>
            <a:r>
              <a:rPr lang="ru-RU" sz="1600" dirty="0" smtClean="0"/>
              <a:t>» </a:t>
            </a:r>
            <a:r>
              <a:rPr lang="ru-RU" sz="1600" dirty="0" err="1" smtClean="0"/>
              <a:t>Хоренова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Арьяна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- 2022г - 4 место в районном конкурсе «</a:t>
            </a:r>
            <a:r>
              <a:rPr lang="ru-RU" sz="1600" dirty="0" err="1" smtClean="0"/>
              <a:t>Лего-конструирование</a:t>
            </a:r>
            <a:r>
              <a:rPr lang="ru-RU" sz="1600" dirty="0" smtClean="0"/>
              <a:t>» </a:t>
            </a:r>
            <a:r>
              <a:rPr lang="ru-RU" sz="1600" dirty="0" err="1" smtClean="0"/>
              <a:t>Эпов</a:t>
            </a:r>
            <a:r>
              <a:rPr lang="ru-RU" sz="1600" dirty="0" smtClean="0"/>
              <a:t> Никита, </a:t>
            </a:r>
            <a:r>
              <a:rPr lang="ru-RU" sz="1600" dirty="0" err="1" smtClean="0"/>
              <a:t>Пурбуева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Нарана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- 2022г - участие в Конкурсе рисунков «Дети за мир без войны» </a:t>
            </a:r>
            <a:r>
              <a:rPr lang="ru-RU" sz="1600" dirty="0" err="1" smtClean="0"/>
              <a:t>Эпов</a:t>
            </a:r>
            <a:r>
              <a:rPr lang="ru-RU" sz="1600" dirty="0" smtClean="0"/>
              <a:t> Никита, </a:t>
            </a:r>
            <a:r>
              <a:rPr lang="ru-RU" sz="1600" dirty="0" err="1" smtClean="0"/>
              <a:t>Пурбуева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Нарана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- в рамках проведения районного  конкурса «Театральная весна- 2022»:</a:t>
            </a:r>
          </a:p>
          <a:p>
            <a:r>
              <a:rPr lang="ru-RU" sz="1600" dirty="0" smtClean="0"/>
              <a:t>В номинации «Лучшая роль девочки»:</a:t>
            </a:r>
            <a:br>
              <a:rPr lang="ru-RU" sz="1600" dirty="0" smtClean="0"/>
            </a:br>
            <a:r>
              <a:rPr lang="ru-RU" sz="1600" dirty="0" smtClean="0"/>
              <a:t>I место – </a:t>
            </a:r>
            <a:r>
              <a:rPr lang="ru-RU" sz="1600" dirty="0" err="1" smtClean="0"/>
              <a:t>Нарана</a:t>
            </a:r>
            <a:r>
              <a:rPr lang="ru-RU" sz="1600" dirty="0" smtClean="0"/>
              <a:t> </a:t>
            </a:r>
            <a:r>
              <a:rPr lang="ru-RU" sz="1600" dirty="0" err="1" smtClean="0"/>
              <a:t>Пурбуева</a:t>
            </a:r>
            <a:endParaRPr lang="ru-RU" sz="1600" dirty="0" smtClean="0"/>
          </a:p>
          <a:p>
            <a:r>
              <a:rPr lang="ru-RU" sz="1600" dirty="0" smtClean="0"/>
              <a:t>В номинации «Лучшая роль мальчика второго плана»:</a:t>
            </a:r>
            <a:br>
              <a:rPr lang="ru-RU" sz="1600" dirty="0" smtClean="0"/>
            </a:br>
            <a:r>
              <a:rPr lang="ru-RU" sz="1600" dirty="0" smtClean="0"/>
              <a:t>II место – </a:t>
            </a:r>
            <a:r>
              <a:rPr lang="ru-RU" sz="1600" dirty="0" err="1" smtClean="0"/>
              <a:t>Билигто</a:t>
            </a:r>
            <a:r>
              <a:rPr lang="ru-RU" sz="1600" dirty="0" smtClean="0"/>
              <a:t> </a:t>
            </a:r>
            <a:r>
              <a:rPr lang="ru-RU" sz="1600" dirty="0" err="1" smtClean="0"/>
              <a:t>Жалмаев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- 2022г. 2 место в районном конкурсе чтецов «</a:t>
            </a:r>
            <a:r>
              <a:rPr lang="ru-RU" sz="1600" dirty="0" err="1" smtClean="0"/>
              <a:t>Барбаадай</a:t>
            </a:r>
            <a:r>
              <a:rPr lang="ru-RU" sz="1600" dirty="0" smtClean="0"/>
              <a:t> -2022» среди воспитанников старшей возрастной группы – </a:t>
            </a:r>
            <a:r>
              <a:rPr lang="ru-RU" sz="1600" dirty="0" err="1" smtClean="0"/>
              <a:t>Болотова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Арьяна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-2024 г, 2 место в районном конкурсе чтецов «</a:t>
            </a:r>
            <a:r>
              <a:rPr lang="ru-RU" sz="1600" dirty="0" err="1" smtClean="0"/>
              <a:t>Барбаадай</a:t>
            </a:r>
            <a:r>
              <a:rPr lang="ru-RU" sz="1600" dirty="0" smtClean="0"/>
              <a:t> -2024» среди воспитанников старшей возрастной группы – </a:t>
            </a:r>
            <a:r>
              <a:rPr lang="ru-RU" sz="1600" dirty="0" err="1" smtClean="0"/>
              <a:t>Батомункуев</a:t>
            </a:r>
            <a:r>
              <a:rPr lang="ru-RU" sz="1600" dirty="0" smtClean="0"/>
              <a:t> </a:t>
            </a:r>
            <a:r>
              <a:rPr lang="ru-RU" sz="1600" dirty="0" err="1" smtClean="0"/>
              <a:t>Соел</a:t>
            </a:r>
            <a:r>
              <a:rPr lang="ru-RU" sz="1600" dirty="0" smtClean="0"/>
              <a:t>;</a:t>
            </a:r>
          </a:p>
          <a:p>
            <a:r>
              <a:rPr lang="ru-RU" sz="1100" dirty="0" smtClean="0"/>
              <a:t> </a:t>
            </a:r>
            <a:endParaRPr lang="ru-RU" sz="1100" dirty="0"/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Мои достижения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Награждена нагрудным знаком «Почетный работник воспитания и просвещения Российской Федерации», благодарственным письмом Губернатора Забайкальского края, почетными грамотами   администрации муниципального района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Могойтуйский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район», управления образования и молодежной политики  администрации муниципального района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Могойтуйский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район», администрации сельского поселения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Ушарбай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администрации детского сада.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124744"/>
            <a:ext cx="25922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                          </a:t>
            </a:r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123728" y="-679339"/>
            <a:ext cx="5256584" cy="18158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400" b="1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400" b="1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400" b="1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400" b="1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60649"/>
            <a:ext cx="53285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работе районных методических объединений</a:t>
            </a:r>
          </a:p>
        </p:txBody>
      </p:sp>
      <p:pic>
        <p:nvPicPr>
          <p:cNvPr id="4" name="Изображение 3" descr="-5253721447099130931_1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1643050"/>
            <a:ext cx="3214710" cy="1785950"/>
          </a:xfrm>
          <a:prstGeom prst="rect">
            <a:avLst/>
          </a:prstGeom>
        </p:spPr>
      </p:pic>
      <p:pic>
        <p:nvPicPr>
          <p:cNvPr id="2050" name="Picture 2" descr="E:\ФОТКИ НА КОНКУРС\-5253850128614288138_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500306"/>
            <a:ext cx="1857388" cy="3857652"/>
          </a:xfrm>
          <a:prstGeom prst="rect">
            <a:avLst/>
          </a:prstGeom>
          <a:noFill/>
        </p:spPr>
      </p:pic>
      <p:pic>
        <p:nvPicPr>
          <p:cNvPr id="2051" name="Picture 3" descr="C:\Users\User\Desktop\ВОСПИТ ФОТО ссылка\IMG-cbf7d628918e988fd4b30d3aa4829891-V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4500594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115616" y="-2125886"/>
            <a:ext cx="7200800" cy="47089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620688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и развлечения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 descr="-5253997471762343740_1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95604" y="1484630"/>
            <a:ext cx="3104825" cy="1683385"/>
          </a:xfrm>
          <a:prstGeom prst="rect">
            <a:avLst/>
          </a:prstGeom>
        </p:spPr>
      </p:pic>
      <p:pic>
        <p:nvPicPr>
          <p:cNvPr id="5" name="Изображение 4" descr="-5253997471762343691_1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643314"/>
            <a:ext cx="2928958" cy="2089150"/>
          </a:xfrm>
          <a:prstGeom prst="rect">
            <a:avLst/>
          </a:prstGeom>
        </p:spPr>
      </p:pic>
      <p:pic>
        <p:nvPicPr>
          <p:cNvPr id="7170" name="Picture 2" descr="C:\Users\User\Desktop\ВОСПИТ ФОТО ссылка\-5251381295513199894_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428736"/>
            <a:ext cx="2285983" cy="1714487"/>
          </a:xfrm>
          <a:prstGeom prst="rect">
            <a:avLst/>
          </a:prstGeom>
          <a:noFill/>
        </p:spPr>
      </p:pic>
      <p:pic>
        <p:nvPicPr>
          <p:cNvPr id="7172" name="Picture 4" descr="https://ds_ushr_mogt.zabedu.ru/wp-content/uploads/2024/12/IMG_20241228_200758_468-1024x7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6164280" y="1285860"/>
            <a:ext cx="2551124" cy="1928826"/>
          </a:xfrm>
          <a:prstGeom prst="rect">
            <a:avLst/>
          </a:prstGeom>
          <a:noFill/>
        </p:spPr>
      </p:pic>
      <p:pic>
        <p:nvPicPr>
          <p:cNvPr id="7174" name="Picture 6" descr="https://ds_ushr_mogt.zabedu.ru/wp-content/uploads/2024/12/IMG_20241228_200800_585-771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500438"/>
            <a:ext cx="1714512" cy="2500330"/>
          </a:xfrm>
          <a:prstGeom prst="rect">
            <a:avLst/>
          </a:prstGeom>
          <a:noFill/>
        </p:spPr>
      </p:pic>
      <p:pic>
        <p:nvPicPr>
          <p:cNvPr id="11" name="Изображение 1" descr="-5253997471762343672_1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3357562"/>
            <a:ext cx="3259774" cy="271464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-5253721447099130965_1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7" y="1000108"/>
            <a:ext cx="3143272" cy="2857520"/>
          </a:xfrm>
          <a:prstGeom prst="rect">
            <a:avLst/>
          </a:prstGeom>
        </p:spPr>
      </p:pic>
      <p:pic>
        <p:nvPicPr>
          <p:cNvPr id="5" name="Изображение 4" descr="-5251381295513199890_1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071546"/>
            <a:ext cx="2108835" cy="2813050"/>
          </a:xfrm>
          <a:prstGeom prst="rect">
            <a:avLst/>
          </a:prstGeom>
        </p:spPr>
      </p:pic>
      <p:pic>
        <p:nvPicPr>
          <p:cNvPr id="6" name="Изображение 5" descr="-5251381295513199901_1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142984"/>
            <a:ext cx="2357454" cy="264320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-5253850128614288136_1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200" y="3500755"/>
            <a:ext cx="3112770" cy="2334895"/>
          </a:xfrm>
          <a:prstGeom prst="rect">
            <a:avLst/>
          </a:prstGeom>
        </p:spPr>
      </p:pic>
      <p:pic>
        <p:nvPicPr>
          <p:cNvPr id="5" name="Изображение 4" descr="-5253721447099130973_1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290" y="3501390"/>
            <a:ext cx="3407410" cy="2566670"/>
          </a:xfrm>
          <a:prstGeom prst="rect">
            <a:avLst/>
          </a:prstGeom>
        </p:spPr>
      </p:pic>
      <p:pic>
        <p:nvPicPr>
          <p:cNvPr id="18434" name="Picture 2" descr="https://ds_ushr_mogt.zabedu.ru/wp-content/uploads/2023/01/IMG-1f83e20a33cd434c51c5a82108ccc438-V-225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928670"/>
            <a:ext cx="2286001" cy="2500310"/>
          </a:xfrm>
          <a:prstGeom prst="rect">
            <a:avLst/>
          </a:prstGeom>
          <a:noFill/>
        </p:spPr>
      </p:pic>
      <p:pic>
        <p:nvPicPr>
          <p:cNvPr id="18436" name="Picture 4" descr="https://ds_ushr_mogt.zabedu.ru/wp-content/uploads/2023/01/IMG-fba9f9c77ed973fd268bfacee92cafe5-V_edit_35742460225795-1-214x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1071546"/>
            <a:ext cx="1857388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04664"/>
            <a:ext cx="4446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20230311_10443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810" y="1340485"/>
            <a:ext cx="2356485" cy="3142615"/>
          </a:xfrm>
          <a:prstGeom prst="rect">
            <a:avLst/>
          </a:prstGeom>
        </p:spPr>
      </p:pic>
      <p:pic>
        <p:nvPicPr>
          <p:cNvPr id="8" name="Изображение 7" descr="-5253997471762343678_1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1285860"/>
            <a:ext cx="1800225" cy="3201670"/>
          </a:xfrm>
          <a:prstGeom prst="rect">
            <a:avLst/>
          </a:prstGeom>
        </p:spPr>
      </p:pic>
      <p:pic>
        <p:nvPicPr>
          <p:cNvPr id="10" name="Изображение 9" descr="-5253997471762343720_1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428736"/>
            <a:ext cx="2970530" cy="266954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-5253997471762343727_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124585"/>
            <a:ext cx="3656965" cy="4876800"/>
          </a:xfrm>
          <a:prstGeom prst="rect">
            <a:avLst/>
          </a:prstGeom>
        </p:spPr>
      </p:pic>
      <p:pic>
        <p:nvPicPr>
          <p:cNvPr id="3" name="Изображение 2" descr="20230311_1044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5" y="1268730"/>
            <a:ext cx="3502025" cy="46704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764704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 талантливые дети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 descr="-5251381295513199890_121 (1)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895" y="1214423"/>
            <a:ext cx="2316469" cy="1857387"/>
          </a:xfrm>
          <a:prstGeom prst="rect">
            <a:avLst/>
          </a:prstGeom>
        </p:spPr>
      </p:pic>
      <p:pic>
        <p:nvPicPr>
          <p:cNvPr id="5" name="Изображение 2" descr="IMG_20240405_0956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1142984"/>
            <a:ext cx="1733550" cy="2312035"/>
          </a:xfrm>
          <a:prstGeom prst="rect">
            <a:avLst/>
          </a:prstGeom>
        </p:spPr>
      </p:pic>
      <p:pic>
        <p:nvPicPr>
          <p:cNvPr id="3075" name="Picture 3" descr="C:\Users\User\Desktop\ВОСПИТ ФОТО ссылка\-5251381295513199889_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00438"/>
            <a:ext cx="2714644" cy="2643206"/>
          </a:xfrm>
          <a:prstGeom prst="rect">
            <a:avLst/>
          </a:prstGeom>
          <a:noFill/>
        </p:spPr>
      </p:pic>
      <p:pic>
        <p:nvPicPr>
          <p:cNvPr id="3076" name="Picture 4" descr="C:\Users\User\Desktop\ВОСПИТ ФОТО ссылка\-5253850128614288135_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571876"/>
            <a:ext cx="3571900" cy="2500330"/>
          </a:xfrm>
          <a:prstGeom prst="rect">
            <a:avLst/>
          </a:prstGeom>
          <a:noFill/>
        </p:spPr>
      </p:pic>
      <p:pic>
        <p:nvPicPr>
          <p:cNvPr id="10" name="Изображение 2" descr="-5253997471762343718_1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1428736"/>
            <a:ext cx="3299460" cy="1856105"/>
          </a:xfrm>
          <a:prstGeom prst="rect">
            <a:avLst/>
          </a:prstGeom>
        </p:spPr>
      </p:pic>
      <p:pic>
        <p:nvPicPr>
          <p:cNvPr id="3078" name="Picture 6" descr="C:\Users\User\Desktop\ВОСПИТ ФОТО ссылка\image-0-02-04-c8c8e6f2e41a5fbd05227934603c8989b82a4c41c5ea9f04e8f838899120596f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3643314"/>
            <a:ext cx="1875230" cy="25003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-5253721447099130973_1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3411220" cy="2569210"/>
          </a:xfrm>
          <a:prstGeom prst="rect">
            <a:avLst/>
          </a:prstGeom>
        </p:spPr>
      </p:pic>
      <p:pic>
        <p:nvPicPr>
          <p:cNvPr id="3" name="Изображение 2" descr="-5253850128614288135_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857232"/>
            <a:ext cx="3891280" cy="2918460"/>
          </a:xfrm>
          <a:prstGeom prst="rect">
            <a:avLst/>
          </a:prstGeom>
        </p:spPr>
      </p:pic>
      <p:pic>
        <p:nvPicPr>
          <p:cNvPr id="4" name="Изображение 3" descr="-5253997471762343718_1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643314"/>
            <a:ext cx="3320408" cy="1923433"/>
          </a:xfrm>
          <a:prstGeom prst="rect">
            <a:avLst/>
          </a:prstGeom>
        </p:spPr>
      </p:pic>
      <p:pic>
        <p:nvPicPr>
          <p:cNvPr id="5122" name="Picture 2" descr="C:\Users\User\Desktop\ВОСПИТ ФОТО ссылка\IMG_20231012_1021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857628"/>
            <a:ext cx="2500298" cy="1875224"/>
          </a:xfrm>
          <a:prstGeom prst="rect">
            <a:avLst/>
          </a:prstGeom>
          <a:noFill/>
        </p:spPr>
      </p:pic>
      <p:pic>
        <p:nvPicPr>
          <p:cNvPr id="5123" name="Picture 3" descr="C:\Users\User\Desktop\ВОСПИТ ФОТО ссылка\IMG-8b6930c689c2f0c9b49840f3c0d83d0b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929066"/>
            <a:ext cx="2643206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82012"/>
            <a:ext cx="85689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карта</a:t>
            </a:r>
          </a:p>
          <a:p>
            <a:pPr algn="ctr"/>
            <a:endPara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Ф.И.О.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Баярова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Базаровна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24.11.1970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высшее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учебы:</a:t>
            </a:r>
            <a:r>
              <a:rPr lang="ru-RU" dirty="0" smtClean="0"/>
              <a:t> ГОУ высшего профессионального образования «БГПИ» г.Биробиджан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МАДОУ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Ушарбайский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Ургы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</a:t>
            </a:r>
          </a:p>
          <a:p>
            <a:pPr marL="342900" indent="-34290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smtClean="0"/>
              <a:t>Общий трудовой стаж (полных лет)33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smtClean="0"/>
              <a:t>Стаж педагогической работы 30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 smtClean="0"/>
              <a:t>Стаж работы в данной должности 22 лет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сайт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u="sng" dirty="0"/>
              <a:t>https://nsportal.ru/user/1556373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404664"/>
            <a:ext cx="540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Социально-значимые акции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 descr="-5253850128614288136_1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360" y="1341120"/>
            <a:ext cx="3364865" cy="2524125"/>
          </a:xfrm>
          <a:prstGeom prst="rect">
            <a:avLst/>
          </a:prstGeom>
        </p:spPr>
      </p:pic>
      <p:pic>
        <p:nvPicPr>
          <p:cNvPr id="5" name="Изображение 4" descr="-5253721447099130973_1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2250" y="1412875"/>
            <a:ext cx="3188970" cy="2401570"/>
          </a:xfrm>
          <a:prstGeom prst="rect">
            <a:avLst/>
          </a:prstGeom>
        </p:spPr>
      </p:pic>
      <p:pic>
        <p:nvPicPr>
          <p:cNvPr id="6" name="Изображение 5" descr="-5253721447099130919_1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222" y="4000504"/>
            <a:ext cx="5671185" cy="2438400"/>
          </a:xfrm>
          <a:prstGeom prst="rect">
            <a:avLst/>
          </a:prstGeom>
        </p:spPr>
      </p:pic>
      <p:pic>
        <p:nvPicPr>
          <p:cNvPr id="6146" name="Picture 2" descr="C:\Users\User\Desktop\ВОСПИТ ФОТО ссылка\IMG-a1075a30d4373fe4518d2efebdbf0e0a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071942"/>
            <a:ext cx="3214678" cy="21417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836712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5" y="764704"/>
            <a:ext cx="4219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инновационной деятельности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997839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ИКТ в образовательном процессе.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личного сайта в социальной сети работников образования </a:t>
            </a:r>
            <a:endParaRPr lang="ru-RU" sz="2400" u="sng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творческих педагогических конкурсах, семинарах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показы педагогической деятельности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836713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Сайты, ссылки которые я часто использую в своей работе: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12845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>
              <a:solidFill>
                <a:srgbClr val="00B0F0"/>
              </a:solidFill>
              <a:hlinkClick r:id="rId2"/>
            </a:endParaRPr>
          </a:p>
          <a:p>
            <a:endParaRPr lang="ru-RU" u="sng" dirty="0" smtClean="0">
              <a:solidFill>
                <a:srgbClr val="00B0F0"/>
              </a:solidFill>
              <a:hlinkClick r:id="rId2"/>
            </a:endParaRPr>
          </a:p>
          <a:p>
            <a:endParaRPr lang="ru-RU" u="sng" dirty="0" smtClean="0">
              <a:solidFill>
                <a:srgbClr val="00B0F0"/>
              </a:solidFill>
              <a:hlinkClick r:id="rId2"/>
            </a:endParaRPr>
          </a:p>
          <a:p>
            <a:endParaRPr lang="ru-RU" u="sng" dirty="0" smtClean="0">
              <a:solidFill>
                <a:srgbClr val="00B0F0"/>
              </a:solidFill>
              <a:hlinkClick r:id="rId2"/>
            </a:endParaRPr>
          </a:p>
          <a:p>
            <a:r>
              <a:rPr lang="ru-RU" u="sng" dirty="0" smtClean="0">
                <a:hlinkClick r:id="rId3"/>
              </a:rPr>
              <a:t>http://pochemu4ka.ru/</a:t>
            </a:r>
            <a:r>
              <a:rPr lang="ru-RU" dirty="0" smtClean="0"/>
              <a:t> - Детский портал «Почемучка». На сайте можно найти много интересного и увлекательного.</a:t>
            </a:r>
          </a:p>
          <a:p>
            <a:r>
              <a:rPr lang="ru-RU" u="sng" dirty="0" smtClean="0">
                <a:hlinkClick r:id="rId4"/>
              </a:rPr>
              <a:t>http://www.solnet.ee/</a:t>
            </a:r>
            <a:r>
              <a:rPr lang="ru-RU" u="sng" dirty="0" smtClean="0"/>
              <a:t> </a:t>
            </a:r>
            <a:r>
              <a:rPr lang="ru-RU" dirty="0" smtClean="0"/>
              <a:t>- Детский портал «Солнышко». Много интересного материала для родителей, детей и педагогов.</a:t>
            </a:r>
          </a:p>
          <a:p>
            <a:r>
              <a:rPr lang="ru-RU" u="sng" dirty="0" smtClean="0">
                <a:hlinkClick r:id="rId5"/>
              </a:rPr>
              <a:t>http://eor-np.ru/taxonomy/term/548 </a:t>
            </a:r>
            <a:r>
              <a:rPr lang="ru-RU" dirty="0" smtClean="0"/>
              <a:t>- Электронные образовательные ресурсы по тематике дошкольного образования: безопасность, коммуникация, познание, художественное творчество).</a:t>
            </a:r>
          </a:p>
          <a:p>
            <a:r>
              <a:rPr lang="ru-RU" u="sng" dirty="0" smtClean="0">
                <a:hlinkClick r:id="rId6"/>
              </a:rPr>
              <a:t>http://www.poznayka.ru/</a:t>
            </a:r>
            <a:r>
              <a:rPr lang="ru-RU" dirty="0" smtClean="0"/>
              <a:t> - Сайт «</a:t>
            </a:r>
            <a:r>
              <a:rPr lang="ru-RU" dirty="0" err="1" smtClean="0"/>
              <a:t>Познайка</a:t>
            </a:r>
            <a:r>
              <a:rPr lang="ru-RU" dirty="0" smtClean="0"/>
              <a:t>». Детский сайт для родителей. Вашего ребёнка ждут развивающие игры, раскраски, аппликации и многое другое.</a:t>
            </a:r>
            <a:r>
              <a:rPr lang="ru-RU" u="sng" dirty="0" smtClean="0">
                <a:solidFill>
                  <a:srgbClr val="00B0F0"/>
                </a:solidFill>
                <a:hlinkClick r:id="rId2"/>
              </a:rPr>
              <a:t> </a:t>
            </a:r>
            <a:r>
              <a:rPr lang="ru-RU" u="sng" dirty="0" smtClean="0">
                <a:solidFill>
                  <a:srgbClr val="00B0F0"/>
                </a:solidFill>
              </a:rPr>
              <a:t> 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85860"/>
            <a:ext cx="7872874" cy="502346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14446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- воспитатель</a:t>
            </a:r>
            <a:r>
              <a:rPr lang="ru-RU" b="1" i="1" dirty="0" smtClean="0">
                <a:solidFill>
                  <a:srgbClr val="7030A0"/>
                </a:solidFill>
              </a:rPr>
              <a:t>!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857620" y="2000240"/>
            <a:ext cx="4786346" cy="4214842"/>
          </a:xfrm>
          <a:prstGeom prst="ellipse">
            <a:avLst/>
          </a:prstGeom>
          <a:ln>
            <a:solidFill>
              <a:srgbClr val="308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У меня самая удивительная профессия! У кого ещё есть возможность заглянуть в страну детства, погрузиться в мир ребенка, только у воспитателя. Дети - самое лучшее и светлое, что есть в жизни. Я счастлива от того, что мне неведома скучная, однообразная, рутинная работа, наоборот, я с радостью и любовью свои знания, свой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опыт отдаю детям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Picture 2" descr="C:\Users\User\Downloads\-5251381295513199903_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3357586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Мое педагогическое кредо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« Работая с детьми,</a:t>
            </a:r>
          </a:p>
          <a:p>
            <a:pPr marL="4572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отдавать им свое сердце…»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3071810"/>
            <a:ext cx="4207856" cy="324268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dirty="0" smtClean="0"/>
              <a:t>«</a:t>
            </a:r>
            <a:r>
              <a:rPr lang="ru-RU" sz="1800" dirty="0" smtClean="0"/>
              <a:t>Если вы удачно выберете труд </a:t>
            </a:r>
          </a:p>
          <a:p>
            <a:pPr algn="r"/>
            <a:r>
              <a:rPr lang="ru-RU" sz="1800" dirty="0" smtClean="0"/>
              <a:t>и вложите в него всю свою душу, </a:t>
            </a:r>
          </a:p>
          <a:p>
            <a:pPr algn="r"/>
            <a:r>
              <a:rPr lang="ru-RU" sz="1800" dirty="0" smtClean="0"/>
              <a:t>то счастье само отыщет вас».</a:t>
            </a:r>
          </a:p>
          <a:p>
            <a:pPr algn="r"/>
            <a:r>
              <a:rPr lang="ru-RU" sz="1800" dirty="0" smtClean="0"/>
              <a:t>К.Д. Ушинский</a:t>
            </a:r>
          </a:p>
          <a:p>
            <a:r>
              <a:rPr lang="ru-RU" sz="1400" dirty="0" smtClean="0"/>
              <a:t>Мой путь к мечте…</a:t>
            </a:r>
          </a:p>
          <a:p>
            <a:pPr algn="just"/>
            <a:r>
              <a:rPr lang="ru-RU" sz="1600" dirty="0" smtClean="0"/>
              <a:t>В 2004 году я закончила ГОУ  высшего профессионального образования «Биробиджанский государственный педагогический институт» по специальности «Логопедия»,  в данном направлении  проработала в школе. Судьба распорядилась иначе! В 2015 году  открыли новый детский сад и пришла работать  воспитателем  в </a:t>
            </a:r>
            <a:r>
              <a:rPr lang="ru-RU" sz="1600" dirty="0" err="1" smtClean="0"/>
              <a:t>Ушарбайский</a:t>
            </a:r>
            <a:r>
              <a:rPr lang="ru-RU" sz="1600" dirty="0" smtClean="0"/>
              <a:t> детский сад «</a:t>
            </a:r>
            <a:r>
              <a:rPr lang="ru-RU" sz="1600" dirty="0" err="1" smtClean="0"/>
              <a:t>Ургы</a:t>
            </a:r>
            <a:r>
              <a:rPr lang="ru-RU" sz="1600" dirty="0" smtClean="0"/>
              <a:t>»</a:t>
            </a:r>
          </a:p>
          <a:p>
            <a:pPr algn="just"/>
            <a:r>
              <a:rPr lang="ru-RU" sz="1600" dirty="0" smtClean="0"/>
              <a:t>Я окунулась в этот удивительный мир детства и поняла, что могу остановить время и остаться в душе ребенком навсегда! В результате я приняла важное для себя решение - стать ВОСПИТАТЕЛЕМ! </a:t>
            </a:r>
          </a:p>
          <a:p>
            <a:pPr algn="just"/>
            <a:r>
              <a:rPr lang="ru-RU" sz="1600" dirty="0" smtClean="0"/>
              <a:t>В 2011году прошла профессиональную переподготовку  в ГАОУ ДПО  Агинский институт повышения квалификации работников социальной сферы Забайкальского края по программе «Программа «Педагогика </a:t>
            </a:r>
            <a:r>
              <a:rPr lang="ru-RU" sz="1600" dirty="0" err="1" smtClean="0"/>
              <a:t>предшкольного</a:t>
            </a:r>
            <a:r>
              <a:rPr lang="ru-RU" sz="1600" dirty="0" smtClean="0"/>
              <a:t> образования».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3" y="1785926"/>
            <a:ext cx="1500197" cy="103053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233363" y="620713"/>
            <a:ext cx="865187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2000" b="1" dirty="0" smtClean="0">
              <a:latin typeface="+mn-lt"/>
              <a:cs typeface="+mn-cs"/>
            </a:endParaRPr>
          </a:p>
          <a:p>
            <a:pPr eaLnBrk="1" hangingPunct="1">
              <a:defRPr/>
            </a:pPr>
            <a:endParaRPr lang="ru-RU" altLang="ru-RU" sz="2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403350" y="476250"/>
            <a:ext cx="64087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908719"/>
          <a:ext cx="8424936" cy="410875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962588"/>
                <a:gridCol w="821537"/>
                <a:gridCol w="1909637"/>
                <a:gridCol w="2731174"/>
              </a:tblGrid>
              <a:tr h="30991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Место прохождения</a:t>
                      </a:r>
                      <a:endParaRPr lang="ru-RU" dirty="0"/>
                    </a:p>
                  </a:txBody>
                  <a:tcPr marL="67939" marR="67939" marT="33970" marB="339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endParaRPr lang="ru-RU" dirty="0"/>
                    </a:p>
                  </a:txBody>
                  <a:tcPr marL="67939" marR="67939" marT="33970" marB="339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 документа</a:t>
                      </a:r>
                      <a:endParaRPr lang="ru-RU" dirty="0"/>
                    </a:p>
                  </a:txBody>
                  <a:tcPr marL="67939" marR="67939" marT="33970" marB="3397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Тема ПК</a:t>
                      </a:r>
                      <a:endParaRPr lang="ru-RU" dirty="0"/>
                    </a:p>
                  </a:txBody>
                  <a:tcPr marL="67939" marR="67939" marT="33970" marB="33970"/>
                </a:tc>
              </a:tr>
              <a:tr h="177831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ГАУ ДПО «Агинский ИПК работников социальной сферы Забайкальского края»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 marL="67939" marR="67939" marT="33970" marB="3397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ru-RU" dirty="0"/>
                    </a:p>
                  </a:txBody>
                  <a:tcPr marL="67939" marR="67939" marT="33970" marB="3397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Диплом о высшем профессиональном образовании</a:t>
                      </a:r>
                      <a:endParaRPr lang="ru-RU" dirty="0"/>
                    </a:p>
                  </a:txBody>
                  <a:tcPr marL="67939" marR="67939" marT="33970" marB="3397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Ведение профессиональной деятельности в сфере дополнительного образования детей и взрослых</a:t>
                      </a:r>
                      <a:endParaRPr lang="ru-RU" dirty="0"/>
                    </a:p>
                  </a:txBody>
                  <a:tcPr marL="67939" marR="67939" marT="33970" marB="33970"/>
                </a:tc>
              </a:tr>
              <a:tr h="1636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ГАУ ДПО «Агинский ИПК работников социальной сферы Забайкальского края»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67939" marR="67939" marT="33970" marB="339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 marL="67939" marR="67939" marT="33970" marB="3397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Удостоверение о повышении квалификации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marL="67939" marR="67939" marT="33970" marB="339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Актуальные проблемы реализации ОП ДОО в условиях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монолингвальной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речевой развивающей среды»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67939" marR="67939" marT="33970" marB="3397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Личностные характеристики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2400" dirty="0" smtClean="0"/>
              <a:t>Любовь к детям</a:t>
            </a:r>
          </a:p>
          <a:p>
            <a:r>
              <a:rPr lang="ru-RU" sz="2400" dirty="0" smtClean="0"/>
              <a:t>Ответственность</a:t>
            </a:r>
          </a:p>
          <a:p>
            <a:r>
              <a:rPr lang="ru-RU" sz="2400" dirty="0" smtClean="0"/>
              <a:t> пунктуальность</a:t>
            </a:r>
          </a:p>
          <a:p>
            <a:r>
              <a:rPr lang="ru-RU" sz="2400" dirty="0" smtClean="0"/>
              <a:t>Тактичность</a:t>
            </a:r>
          </a:p>
          <a:p>
            <a:r>
              <a:rPr lang="ru-RU" sz="2400" dirty="0" smtClean="0"/>
              <a:t> активная жизненная позиция</a:t>
            </a:r>
          </a:p>
          <a:p>
            <a:r>
              <a:rPr lang="ru-RU" sz="2400" dirty="0" smtClean="0"/>
              <a:t>Готовность к постоянному саморазвитию</a:t>
            </a:r>
          </a:p>
          <a:p>
            <a:pPr marL="45720" indent="0">
              <a:buNone/>
            </a:pPr>
            <a:r>
              <a:rPr lang="ru-RU" sz="2400" dirty="0" smtClean="0"/>
              <a:t>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4143380"/>
            <a:ext cx="2176200" cy="2176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Методическая копилка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самообразования</a:t>
            </a:r>
            <a:r>
              <a:rPr lang="ru-RU" sz="1800" dirty="0" smtClean="0">
                <a:solidFill>
                  <a:srgbClr val="FF0000"/>
                </a:solidFill>
              </a:rPr>
              <a:t>: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«Формирование нравственно - патриотических чувств у дошкольников» 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(2024-2025уч.г.)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800"/>
          </a:xfrm>
        </p:spPr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повысить собственный уровень знаний по нравственно-патриотическому воспитанию дошкольников;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условий для формирования нравственно - патриотических чувств у дошкольников.</a:t>
            </a:r>
          </a:p>
          <a:p>
            <a:pPr marL="45720" indent="0">
              <a:buNone/>
            </a:pPr>
            <a:r>
              <a:rPr lang="ru-RU" sz="1600" b="1" dirty="0" smtClean="0"/>
              <a:t>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Поставлены и успешно реализованы  задачи: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повышение своего педагогического уровня, профессионального мастерства и компетентности через изучение методической литературы;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оформить уголок патриотического воспитания в группе;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подобрать беседы по темам; художественную литературу (стихи, пословицы, загадки, рассказы, сказки); картотеки игр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подобрать мультфильмы по темам;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составить конспект НОД;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подготовить консультации для родителей и педагогов;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организовать выставку рисунков;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ИКТ в профессиональной деятельности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(интернет публикации)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Статья «Оценки качества образования в дошкольной образовательной организации» на всероссийском сетевом издании «Время знаний», 2022г.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Статья: «Патриотическое воспитание детей дошкольного возраста посредством наглядного моделирования», Международный образовательно-просветительский портал «ФГОС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2021г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Сертификат в рамках всероссийского сетевого издания «Время знаний», 2022г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Сертификат в рамках федерального проекта «Укрепление общественного здоровья» национального проекта «Демография» по теме «Основы здорового питания для детей ДОУ»,2022г.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Сертификат краевого конкурса видеороликов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Цифропарк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детского сада» по работе с родителями воспитанников дошкольных образовательных организаций в дистанционном формате,г.Чита,2021г.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784</Words>
  <Application>Microsoft Office PowerPoint</Application>
  <PresentationFormat>Экран (4:3)</PresentationFormat>
  <Paragraphs>542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2_Тема Office</vt:lpstr>
      <vt:lpstr>4_Тема Office</vt:lpstr>
      <vt:lpstr>Презентация PowerPoint</vt:lpstr>
      <vt:lpstr>    </vt:lpstr>
      <vt:lpstr>Я - воспитатель!</vt:lpstr>
      <vt:lpstr>Мое педагогическое кредо</vt:lpstr>
      <vt:lpstr>Эссе</vt:lpstr>
      <vt:lpstr>Презентация PowerPoint</vt:lpstr>
      <vt:lpstr>Личностные характеристики</vt:lpstr>
      <vt:lpstr>    Методическая копилка Тема самообразования: «Формирование нравственно - патриотических чувств у дошкольников»  (2024-2025уч.г.)  </vt:lpstr>
      <vt:lpstr> Использование ИКТ в профессиональной деятельности (интернет публикации)</vt:lpstr>
      <vt:lpstr> Результаты педагогической деятельности</vt:lpstr>
      <vt:lpstr> Мои достижения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Нравственно-патриотическое воспитание детей дошкольного возраста</dc:title>
  <dc:creator>Елена</dc:creator>
  <cp:lastModifiedBy>Туяна Намдакова</cp:lastModifiedBy>
  <cp:revision>136</cp:revision>
  <cp:lastPrinted>2018-04-12T00:04:00Z</cp:lastPrinted>
  <dcterms:created xsi:type="dcterms:W3CDTF">2018-04-03T05:26:00Z</dcterms:created>
  <dcterms:modified xsi:type="dcterms:W3CDTF">2025-02-03T09:52:32Z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808302D951254813AF4AE1A944FBC89E_13</vt:lpwstr>
  </property>
  <property fmtid="{D5CDD505-2E9C-101B-9397-08002B2CF9AE}" pid="3" name="KSOProductBuildVer">
    <vt:lpwstr>1049-12.2.0.19821</vt:lpwstr>
  </property>
</Properties>
</file>